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07EE78-5104-4187-9839-415DF2D12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65F88B-DEC9-4692-AAD0-46EE1CF25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C648B0-1D01-4755-87C3-5AAF5B1C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CC8D68-60AB-475A-A3EB-4286B64A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593A14-31EB-4D26-9B83-9F4F5B61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5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826382-C3A8-46D5-8D0B-5FFC62133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63554D-BA7C-4AB5-B6FB-490C60651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68352E-EFD0-46F1-9A9C-4FAE50E8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086978-6178-4A15-BBBB-4BD1606E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0FEAA1-27DA-4FB4-9CEB-30E1B701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05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2CC1523-F889-4400-B33C-24D7D5BB3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0A8AD36-E461-4129-B839-80D52426C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4BEB58-5E8B-4D95-9FDA-36FE5B1C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690CFF-CC70-433F-BF16-BD2D17E0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D17EC5-FA8B-47A2-86EF-B3DA324B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99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716EC9-3591-4800-AE7E-7F224325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8C466B-E557-439F-A1E1-4B94031EA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470E9A-4B27-431E-9D1A-F33AE594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02366D-3226-486B-BB43-62CC0831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8F33AF-02BD-463D-B053-C9EC3FE3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06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A59218-3596-44D0-A47F-38EC3083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4FD1BF-2E93-4465-981A-7EB59317B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E90BF6-ACD5-4692-BB2C-393EEDE6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A11EA3-B367-46DB-A31D-2FF56861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94DFEE-7806-45DF-B591-26731620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20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2CA31-1A88-4B9F-BAAA-5F653040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349D3-569B-4C65-ADB5-96332FDEF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C0388C-C05C-488D-9B32-BD91AEBB5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0B745D-66E6-44C4-A031-4BBAF102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CB66F9-0EBA-4CB1-AAB7-5CC09BDA5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441E1C-5161-4A77-B83B-D3D7E248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516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80DF0-F30A-416C-A17E-2E1DB86CD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B89BBD-495E-4498-AB5A-F649821C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0DFBC99-8241-4D14-B04A-64580E338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157B3ED-8382-4520-8591-B100F61C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71267FD-A631-4499-8FC9-D5890CF76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7D9A4E9-D958-45D6-9EC3-8B0906D1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FAC0171-6D0C-40B9-9A03-0F63B6EA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D194325-A5ED-42CD-AB12-F8DE8A7C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8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621E6C-7699-4AF4-BC1D-0CF604FC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7704FF-A32E-4938-B83E-EBFF3D7A6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38FE80A-CDCF-48F9-91E3-38A59270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00A304C-77CF-4047-85C7-03227458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80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D61B26E-E39B-4B2F-96D3-C546EE8C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2840F08-506A-4125-B5FC-A3E7C220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B99803-5C83-4B71-9B19-F5BF968E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26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99543B-58DB-446C-A181-676903C7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C92FC0-7EA7-430E-A762-2B2224FDB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A965E7E-4E00-44B5-9F38-E74E80DF4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EA6116-9698-4A0B-9C8C-F95E314BE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4D223A3-04BA-46D8-AC77-3BD687F2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E191AE-4FAF-4F01-8AA6-6FB289B4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4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DC1732-D418-40FC-8B5F-18BA8096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8993FAE-49F8-4C0F-9456-3EFAC860D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11681D0-9BB7-449A-BEB9-865C0AA82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70CDFEE-B136-4A5C-9639-89B769A5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5594D2-EF29-4634-81BB-B2AA7180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4E9E3E-3989-484B-B2D4-25212685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11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5D2CF96-F07D-4148-A9C1-2815D4F2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BB4A93-2E76-4C1E-8140-E8FA742AD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32D721-2579-426C-B855-2B121BA42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89617-53CB-4929-95E6-00AD62A74C55}" type="datetimeFigureOut">
              <a:rPr lang="pl-PL" smtClean="0"/>
              <a:t>11.02.2021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B9BCEB-AA6C-4910-B817-A55901D30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BDB091-A8AB-4A4F-B7C1-F5BB53CE0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57E1-6C99-4FFF-8845-4B810EAB4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9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8F902C-1B41-4844-99F4-0C9335FC93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Przezentacja</a:t>
            </a:r>
            <a:r>
              <a:rPr lang="pl-PL" dirty="0"/>
              <a:t> Informatyka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91FB4E-E118-49EB-955E-6887A9A23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Adam Kozanecki</a:t>
            </a:r>
          </a:p>
        </p:txBody>
      </p:sp>
    </p:spTree>
    <p:extLst>
      <p:ext uri="{BB962C8B-B14F-4D97-AF65-F5344CB8AC3E}">
        <p14:creationId xmlns:p14="http://schemas.microsoft.com/office/powerpoint/2010/main" val="3401512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Przezentacja Informatyka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Przezentacja Informatyka</dc:title>
  <dc:creator>Adam Kozanecki</dc:creator>
  <cp:lastModifiedBy>Adam Kozanecki</cp:lastModifiedBy>
  <cp:revision>1</cp:revision>
  <dcterms:created xsi:type="dcterms:W3CDTF">2021-02-11T14:44:37Z</dcterms:created>
  <dcterms:modified xsi:type="dcterms:W3CDTF">2021-02-11T14:45:27Z</dcterms:modified>
</cp:coreProperties>
</file>